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0" r:id="rId2"/>
    <p:sldMasterId id="2147483683" r:id="rId3"/>
    <p:sldMasterId id="2147483703" r:id="rId4"/>
  </p:sldMasterIdLst>
  <p:sldIdLst>
    <p:sldId id="263" r:id="rId5"/>
    <p:sldId id="264" r:id="rId6"/>
    <p:sldId id="265" r:id="rId7"/>
    <p:sldId id="271" r:id="rId8"/>
    <p:sldId id="272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6341"/>
  </p:normalViewPr>
  <p:slideViewPr>
    <p:cSldViewPr snapToGrid="0">
      <p:cViewPr>
        <p:scale>
          <a:sx n="68" d="100"/>
          <a:sy n="68" d="100"/>
        </p:scale>
        <p:origin x="1080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7902" t="15881"/>
          <a:stretch/>
        </p:blipFill>
        <p:spPr>
          <a:xfrm>
            <a:off x="0" y="1"/>
            <a:ext cx="561696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30134" r="2619" b="17164"/>
          <a:stretch/>
        </p:blipFill>
        <p:spPr>
          <a:xfrm>
            <a:off x="6093167" y="1"/>
            <a:ext cx="60988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3467" y="1275233"/>
            <a:ext cx="8372800" cy="2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3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88267" y="4998567"/>
            <a:ext cx="5250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9600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16674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9600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45384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 hasCustomPrompt="1"/>
          </p:nvPr>
        </p:nvSpPr>
        <p:spPr>
          <a:xfrm>
            <a:off x="52458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45384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81168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 hasCustomPrompt="1"/>
          </p:nvPr>
        </p:nvSpPr>
        <p:spPr>
          <a:xfrm>
            <a:off x="88242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81168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9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9" name="Google Shape;119;p1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760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5114749" y="10692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53467" y="3182600"/>
            <a:ext cx="69588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504400" y="2166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5"/>
          <p:cNvCxnSpPr/>
          <p:nvPr/>
        </p:nvCxnSpPr>
        <p:spPr>
          <a:xfrm rot="10800000"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6741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353033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6226167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8678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93288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397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6146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7902" t="15881"/>
          <a:stretch/>
        </p:blipFill>
        <p:spPr>
          <a:xfrm>
            <a:off x="0" y="1"/>
            <a:ext cx="561696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30134" r="2619" b="17164"/>
          <a:stretch/>
        </p:blipFill>
        <p:spPr>
          <a:xfrm>
            <a:off x="6093167" y="1"/>
            <a:ext cx="60988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3467" y="1275233"/>
            <a:ext cx="8372800" cy="2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3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88267" y="4998567"/>
            <a:ext cx="5250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3690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t="52606" b="4378"/>
          <a:stretch/>
        </p:blipFill>
        <p:spPr>
          <a:xfrm>
            <a:off x="2730901" y="1"/>
            <a:ext cx="89677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60000" y="2906167"/>
            <a:ext cx="625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1726033"/>
            <a:ext cx="31440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647333" y="5009567"/>
            <a:ext cx="55912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3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3686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505852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6568651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530767" y="2903033"/>
            <a:ext cx="42576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6568667" y="2903033"/>
            <a:ext cx="43072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5"/>
          <p:cNvSpPr txBox="1">
            <a:spLocks noGrp="1"/>
          </p:cNvSpPr>
          <p:nvPr>
            <p:ph type="subTitle" idx="5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6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7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716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t="52606" b="4378"/>
          <a:stretch/>
        </p:blipFill>
        <p:spPr>
          <a:xfrm>
            <a:off x="2730901" y="1"/>
            <a:ext cx="89677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60000" y="2906167"/>
            <a:ext cx="625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1726033"/>
            <a:ext cx="31440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647333" y="5009567"/>
            <a:ext cx="55912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3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0966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4" name="Google Shape;54;p6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6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 rot="5400000" flipH="1">
            <a:off x="109562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2"/>
          </p:nvPr>
        </p:nvSpPr>
        <p:spPr>
          <a:xfrm rot="5400000" flipH="1">
            <a:off x="109562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3"/>
          </p:nvPr>
        </p:nvSpPr>
        <p:spPr>
          <a:xfrm flipH="1">
            <a:off x="2470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8578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3830133" y="2404267"/>
            <a:ext cx="7408400" cy="3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Light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63" name="Google Shape;63;p7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5"/>
          </p:nvPr>
        </p:nvSpPr>
        <p:spPr>
          <a:xfrm>
            <a:off x="953467" y="2566400"/>
            <a:ext cx="2876800" cy="331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31436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953467" y="4828367"/>
            <a:ext cx="60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5023733" y="1042433"/>
            <a:ext cx="62148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7339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0000" y="5381067"/>
            <a:ext cx="10272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8412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1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1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428833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4"/>
          </p:nvPr>
        </p:nvSpPr>
        <p:spPr>
          <a:xfrm>
            <a:off x="1048500" y="4862500"/>
            <a:ext cx="50944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9922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597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9600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16674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9600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45384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 hasCustomPrompt="1"/>
          </p:nvPr>
        </p:nvSpPr>
        <p:spPr>
          <a:xfrm>
            <a:off x="52458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45384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81168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 hasCustomPrompt="1"/>
          </p:nvPr>
        </p:nvSpPr>
        <p:spPr>
          <a:xfrm>
            <a:off x="88242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81168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1321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9" name="Google Shape;119;p1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59817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5114749" y="10692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53467" y="3182600"/>
            <a:ext cx="69588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504400" y="2166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5"/>
          <p:cNvCxnSpPr/>
          <p:nvPr/>
        </p:nvCxnSpPr>
        <p:spPr>
          <a:xfrm rot="10800000"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271749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353033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6226167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674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34" name="Google Shape;34;p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1611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ctrTitle"/>
          </p:nvPr>
        </p:nvSpPr>
        <p:spPr>
          <a:xfrm>
            <a:off x="1364656" y="1118833"/>
            <a:ext cx="42084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7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/>
          <p:nvPr/>
        </p:nvSpPr>
        <p:spPr>
          <a:xfrm>
            <a:off x="6047033" y="4731167"/>
            <a:ext cx="51916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616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94508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4663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75B2F-244F-CAB8-7847-0848F7B62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F2D771-FF83-154B-D7E1-C71426C8C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52644C-E4A7-C9F9-3F19-3F3908D9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8ED7-5D10-7748-B1B6-17A1EA7513A3}" type="datetimeFigureOut">
              <a:rPr lang="ru-BY" smtClean="0"/>
              <a:t>08.11.2022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1FD883-0069-FD54-34E8-E7FAF44A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A53A4B-D0D0-536B-0B27-AC184CC0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44C7A-3B51-AB4F-92B0-2F5B7089558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064561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843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467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505852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6568651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530767" y="2903033"/>
            <a:ext cx="42576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6568667" y="2903033"/>
            <a:ext cx="43072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5"/>
          <p:cNvSpPr txBox="1">
            <a:spLocks noGrp="1"/>
          </p:cNvSpPr>
          <p:nvPr>
            <p:ph type="subTitle" idx="5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6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7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120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4" name="Google Shape;54;p6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6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 rot="5400000" flipH="1">
            <a:off x="109562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2"/>
          </p:nvPr>
        </p:nvSpPr>
        <p:spPr>
          <a:xfrm rot="5400000" flipH="1">
            <a:off x="109562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3"/>
          </p:nvPr>
        </p:nvSpPr>
        <p:spPr>
          <a:xfrm flipH="1">
            <a:off x="2470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084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3830133" y="2404267"/>
            <a:ext cx="7408400" cy="3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Light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63" name="Google Shape;63;p7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5"/>
          </p:nvPr>
        </p:nvSpPr>
        <p:spPr>
          <a:xfrm>
            <a:off x="953467" y="2566400"/>
            <a:ext cx="2876800" cy="331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0323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4488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953467" y="4828367"/>
            <a:ext cx="60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5023733" y="1042433"/>
            <a:ext cx="62148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1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0000" y="5381067"/>
            <a:ext cx="10272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737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0840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3" r:id="rId11"/>
    <p:sldLayoutId id="2147483674" r:id="rId12"/>
    <p:sldLayoutId id="2147483675" r:id="rId13"/>
    <p:sldLayoutId id="2147483678" r:id="rId1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0496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21830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  <p:sldLayoutId id="2147483688" r:id="rId4"/>
    <p:sldLayoutId id="2147483689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5104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B5ABF-5DBB-2E05-5CC8-3D20A4370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595" y="725214"/>
            <a:ext cx="10502809" cy="3636579"/>
          </a:xfrm>
        </p:spPr>
        <p:txBody>
          <a:bodyPr/>
          <a:lstStyle/>
          <a:p>
            <a:r>
              <a:rPr lang="ru-RU" sz="8000" dirty="0"/>
              <a:t>Игра-викторина:</a:t>
            </a:r>
            <a:br>
              <a:rPr lang="ru-RU" sz="8000" dirty="0"/>
            </a:br>
            <a:r>
              <a:rPr lang="ru-RU" sz="8000" dirty="0"/>
              <a:t>«История Победы в событиях и лицах»</a:t>
            </a:r>
            <a:r>
              <a:rPr lang="ru-RU" dirty="0"/>
              <a:t> </a:t>
            </a: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77A450-F512-96E2-6258-83B1B0DCD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175" y="4810258"/>
            <a:ext cx="5224050" cy="1902372"/>
          </a:xfrm>
        </p:spPr>
        <p:txBody>
          <a:bodyPr/>
          <a:lstStyle/>
          <a:p>
            <a:r>
              <a:rPr lang="ru-BY" dirty="0"/>
              <a:t>Выполнил учащийся 8 «Б» класса </a:t>
            </a:r>
          </a:p>
          <a:p>
            <a:r>
              <a:rPr lang="ru-BY" dirty="0"/>
              <a:t>ГУО «Средняя школа №11 г.Пинска»</a:t>
            </a:r>
          </a:p>
          <a:p>
            <a:r>
              <a:rPr lang="ru-BY" dirty="0"/>
              <a:t>Мойсюк-Дранько Ярослав</a:t>
            </a:r>
          </a:p>
          <a:p>
            <a:r>
              <a:rPr lang="ru-BY" dirty="0"/>
              <a:t>Руководитель - учитель истории Мойсюк-Дранько Н.Л. </a:t>
            </a:r>
          </a:p>
        </p:txBody>
      </p:sp>
    </p:spTree>
    <p:extLst>
      <p:ext uri="{BB962C8B-B14F-4D97-AF65-F5344CB8AC3E}">
        <p14:creationId xmlns:p14="http://schemas.microsoft.com/office/powerpoint/2010/main" val="3846908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77E815-A98D-024C-70CD-2DCB2D78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47" y="0"/>
            <a:ext cx="10651706" cy="532015"/>
          </a:xfrm>
        </p:spPr>
        <p:txBody>
          <a:bodyPr/>
          <a:lstStyle/>
          <a:p>
            <a:pPr algn="l"/>
            <a:r>
              <a:rPr lang="ru-BY" sz="2400" dirty="0"/>
              <a:t>Процесс разработки – создание проекта g</a:t>
            </a:r>
            <a:r>
              <a:rPr lang="en-US" sz="2400" dirty="0"/>
              <a:t>it (</a:t>
            </a:r>
            <a:r>
              <a:rPr lang="en-US" sz="2400" dirty="0" err="1"/>
              <a:t>ре</a:t>
            </a:r>
            <a:r>
              <a:rPr lang="ru-RU" sz="2400" dirty="0" err="1"/>
              <a:t>позитория</a:t>
            </a:r>
            <a:r>
              <a:rPr lang="en-US" sz="2400" dirty="0"/>
              <a:t>)</a:t>
            </a:r>
            <a:endParaRPr lang="ru-BY" sz="2400" dirty="0"/>
          </a:p>
        </p:txBody>
      </p:sp>
      <p:pic>
        <p:nvPicPr>
          <p:cNvPr id="7" name="Создание проекта 2">
            <a:hlinkClick r:id="" action="ppaction://media"/>
            <a:extLst>
              <a:ext uri="{FF2B5EF4-FFF2-40B4-BE49-F238E27FC236}">
                <a16:creationId xmlns:a16="http://schemas.microsoft.com/office/drawing/2014/main" id="{A99F483C-E857-035D-E140-1D3B2E33A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146" y="532015"/>
            <a:ext cx="10651707" cy="59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22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77E815-A98D-024C-70CD-2DCB2D78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47" y="0"/>
            <a:ext cx="10651706" cy="532015"/>
          </a:xfrm>
        </p:spPr>
        <p:txBody>
          <a:bodyPr/>
          <a:lstStyle/>
          <a:p>
            <a:pPr algn="l"/>
            <a:r>
              <a:rPr lang="ru-BY" sz="2400" dirty="0"/>
              <a:t>Процесс разработки – создание проекта </a:t>
            </a:r>
            <a:r>
              <a:rPr lang="ru-RU" sz="2400" dirty="0"/>
              <a:t>в </a:t>
            </a:r>
            <a:r>
              <a:rPr lang="en-US" sz="2400" dirty="0"/>
              <a:t>Unity</a:t>
            </a:r>
            <a:endParaRPr lang="ru-BY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B6D369-8E83-94DA-46BE-3814BBA7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47" y="532015"/>
            <a:ext cx="5257799" cy="32861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02B623-5424-63F8-2175-DBC31B7D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54" y="3124200"/>
            <a:ext cx="5257799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762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77E815-A98D-024C-70CD-2DCB2D78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47" y="0"/>
            <a:ext cx="10651706" cy="532015"/>
          </a:xfrm>
        </p:spPr>
        <p:txBody>
          <a:bodyPr/>
          <a:lstStyle/>
          <a:p>
            <a:pPr algn="l"/>
            <a:r>
              <a:rPr lang="ru-BY" sz="2400" dirty="0"/>
              <a:t>Процесс разработки – настройка  проекта </a:t>
            </a:r>
            <a:r>
              <a:rPr lang="ru-RU" sz="2400" dirty="0"/>
              <a:t>в </a:t>
            </a:r>
            <a:r>
              <a:rPr lang="en-US" sz="2400" dirty="0"/>
              <a:t>Unity</a:t>
            </a:r>
            <a:endParaRPr lang="ru-BY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4B563B-CA43-518E-5857-2A4626C6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205490"/>
            <a:ext cx="5325854" cy="33286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3210C4-0891-666F-94B1-E2175D8F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47" y="532015"/>
            <a:ext cx="5325852" cy="29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79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77E815-A98D-024C-70CD-2DCB2D78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47" y="0"/>
            <a:ext cx="10651706" cy="532015"/>
          </a:xfrm>
        </p:spPr>
        <p:txBody>
          <a:bodyPr/>
          <a:lstStyle/>
          <a:p>
            <a:pPr algn="l"/>
            <a:r>
              <a:rPr lang="ru-BY" sz="2400" dirty="0"/>
              <a:t>Процесс разработки – </a:t>
            </a:r>
            <a:r>
              <a:rPr lang="ru-RU" sz="2400" dirty="0"/>
              <a:t>программирование алгоритма работы, </a:t>
            </a:r>
            <a:r>
              <a:rPr lang="en-US" sz="2400" dirty="0"/>
              <a:t>C#</a:t>
            </a:r>
            <a:endParaRPr lang="ru-BY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6FF58D-A606-D656-4DAE-080AB8C5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47" y="532015"/>
            <a:ext cx="5821153" cy="3638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F880FA-E0AD-3DE8-9A40-0B73B61FC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3139"/>
            <a:ext cx="5821153" cy="36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492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004F5B7-BF21-FD70-3650-BD251910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BY" dirty="0"/>
              <a:t>Спасибо!</a:t>
            </a:r>
          </a:p>
        </p:txBody>
      </p:sp>
    </p:spTree>
    <p:extLst>
      <p:ext uri="{BB962C8B-B14F-4D97-AF65-F5344CB8AC3E}">
        <p14:creationId xmlns:p14="http://schemas.microsoft.com/office/powerpoint/2010/main" val="7086288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794C2F-2410-C9E0-2C6B-791F57DD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70" y="885250"/>
            <a:ext cx="6031959" cy="2240621"/>
          </a:xfrm>
        </p:spPr>
        <p:txBody>
          <a:bodyPr/>
          <a:lstStyle/>
          <a:p>
            <a:r>
              <a:rPr lang="ru-BY" dirty="0"/>
              <a:t>Цель игры: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192956-8246-D523-FF6B-657FB5FF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3125871"/>
            <a:ext cx="3751991" cy="2110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0BDB61-0B66-A47D-2470-03DB2E9A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56" y="3683547"/>
            <a:ext cx="3755889" cy="21121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3DFA8B-0F7C-71F2-8783-B41AA2F7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593" y="4390700"/>
            <a:ext cx="3755890" cy="21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77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Цель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759" y="1146035"/>
            <a:ext cx="9076716" cy="3425965"/>
          </a:xfrm>
        </p:spPr>
        <p:txBody>
          <a:bodyPr/>
          <a:lstStyle/>
          <a:p>
            <a:r>
              <a:rPr lang="ru-RU" sz="4400" b="1" dirty="0">
                <a:solidFill>
                  <a:schemeClr val="accent1">
                    <a:lumMod val="25000"/>
                  </a:schemeClr>
                </a:solidFill>
              </a:rPr>
              <a:t>Содействовать формированию у</a:t>
            </a:r>
          </a:p>
          <a:p>
            <a:r>
              <a:rPr lang="ru-RU" sz="4400" b="1" dirty="0">
                <a:solidFill>
                  <a:schemeClr val="accent1">
                    <a:lumMod val="25000"/>
                  </a:schemeClr>
                </a:solidFill>
              </a:rPr>
              <a:t>школьников чувства</a:t>
            </a:r>
          </a:p>
          <a:p>
            <a:r>
              <a:rPr lang="ru-RU" sz="4400" b="1" dirty="0">
                <a:solidFill>
                  <a:schemeClr val="accent1">
                    <a:lumMod val="25000"/>
                  </a:schemeClr>
                </a:solidFill>
              </a:rPr>
              <a:t>гордости за великую победу</a:t>
            </a:r>
          </a:p>
          <a:p>
            <a:r>
              <a:rPr lang="ru-RU" sz="4400" b="1" dirty="0">
                <a:solidFill>
                  <a:schemeClr val="accent1">
                    <a:lumMod val="25000"/>
                  </a:schemeClr>
                </a:solidFill>
              </a:rPr>
              <a:t>советского народа в годы войны</a:t>
            </a:r>
            <a:endParaRPr lang="ru-BY" sz="4400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2AEFF1-BA78-E4EF-AD82-8E2A2A22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0" y="2584747"/>
            <a:ext cx="1816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7598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794C2F-2410-C9E0-2C6B-791F57DD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70" y="885250"/>
            <a:ext cx="7248268" cy="2240621"/>
          </a:xfrm>
        </p:spPr>
        <p:txBody>
          <a:bodyPr/>
          <a:lstStyle/>
          <a:p>
            <a:pPr algn="l"/>
            <a:r>
              <a:rPr lang="ru-BY" dirty="0"/>
              <a:t>Актуальность игры: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E8339B-02A7-6D75-23B1-D8A0F09753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0778" y="2420326"/>
            <a:ext cx="10384922" cy="35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23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Актуальность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2903" y="1127747"/>
            <a:ext cx="9839097" cy="3425965"/>
          </a:xfrm>
        </p:spPr>
        <p:txBody>
          <a:bodyPr/>
          <a:lstStyle/>
          <a:p>
            <a:r>
              <a:rPr lang="ru-BY" sz="4800" b="1" dirty="0">
                <a:solidFill>
                  <a:schemeClr val="accent1">
                    <a:lumMod val="25000"/>
                  </a:schemeClr>
                </a:solidFill>
              </a:rPr>
              <a:t>Сохранение исторической</a:t>
            </a:r>
          </a:p>
          <a:p>
            <a:r>
              <a:rPr lang="ru-BY" sz="4800" b="1" dirty="0">
                <a:solidFill>
                  <a:schemeClr val="accent1">
                    <a:lumMod val="25000"/>
                  </a:schemeClr>
                </a:solidFill>
              </a:rPr>
              <a:t>памяти и подвига народа в годы</a:t>
            </a:r>
          </a:p>
          <a:p>
            <a:r>
              <a:rPr lang="ru-BY" sz="4800" b="1" dirty="0">
                <a:solidFill>
                  <a:schemeClr val="accent1">
                    <a:lumMod val="25000"/>
                  </a:schemeClr>
                </a:solidFill>
              </a:rPr>
              <a:t>войны через современные</a:t>
            </a:r>
          </a:p>
          <a:p>
            <a:r>
              <a:rPr lang="ru-BY" sz="4800" b="1" dirty="0">
                <a:solidFill>
                  <a:schemeClr val="accent1">
                    <a:lumMod val="25000"/>
                  </a:schemeClr>
                </a:solidFill>
              </a:rPr>
              <a:t>технологии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13F5E5-7BBF-C8FB-0E56-EFF662E5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82" y="2646437"/>
            <a:ext cx="1410384" cy="20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596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794C2F-2410-C9E0-2C6B-791F57DD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70" y="885250"/>
            <a:ext cx="6730516" cy="2240621"/>
          </a:xfrm>
        </p:spPr>
        <p:txBody>
          <a:bodyPr/>
          <a:lstStyle/>
          <a:p>
            <a:pPr algn="l"/>
            <a:r>
              <a:rPr lang="ru-BY" dirty="0"/>
              <a:t>Процесс</a:t>
            </a:r>
            <a:br>
              <a:rPr lang="ru-BY" dirty="0"/>
            </a:br>
            <a:r>
              <a:rPr lang="ru-BY" dirty="0"/>
              <a:t>разработки: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C5793F-E145-FB17-157B-D1737B61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5" y="4379759"/>
            <a:ext cx="1174085" cy="13208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87098B-6234-AF2E-105C-F7E66EA4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1" y="3924735"/>
            <a:ext cx="3966028" cy="2230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90624-B67F-A7DC-28F4-8FF0193D6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86" y="4297145"/>
            <a:ext cx="3364098" cy="14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521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Процесс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7451" y="887378"/>
            <a:ext cx="8928700" cy="3824322"/>
          </a:xfrm>
        </p:spPr>
        <p:txBody>
          <a:bodyPr/>
          <a:lstStyle/>
          <a:p>
            <a:pPr marL="711200" indent="-571500">
              <a:buFont typeface="Wingdings" pitchFamily="2" charset="2"/>
              <a:buChar char="q"/>
            </a:pPr>
            <a:r>
              <a:rPr lang="ru-RU" sz="4400" b="1" dirty="0">
                <a:solidFill>
                  <a:schemeClr val="accent1">
                    <a:lumMod val="25000"/>
                  </a:schemeClr>
                </a:solidFill>
              </a:rPr>
              <a:t>Среда разработки компьютерных игр – </a:t>
            </a:r>
            <a:r>
              <a:rPr lang="en-US" sz="4400" b="1" dirty="0">
                <a:solidFill>
                  <a:schemeClr val="accent1">
                    <a:lumMod val="25000"/>
                  </a:schemeClr>
                </a:solidFill>
              </a:rPr>
              <a:t>Unity,</a:t>
            </a:r>
            <a:r>
              <a:rPr lang="ru-RU" sz="4400" b="1" dirty="0">
                <a:solidFill>
                  <a:schemeClr val="accent1">
                    <a:lumMod val="25000"/>
                  </a:schemeClr>
                </a:solidFill>
              </a:rPr>
              <a:t> позволяющая создавать       компьютерные игры любой сложности</a:t>
            </a:r>
            <a:endParaRPr lang="en-US" sz="4400" b="1" dirty="0">
              <a:solidFill>
                <a:schemeClr val="accent1">
                  <a:lumMod val="25000"/>
                </a:schemeClr>
              </a:solidFill>
            </a:endParaRPr>
          </a:p>
          <a:p>
            <a:pPr marL="139700" indent="0"/>
            <a:endParaRPr lang="ru-BY" sz="4400" i="1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3B53E28-280F-61E2-10A3-CF3F2828DDD5}"/>
              </a:ext>
            </a:extLst>
          </p:cNvPr>
          <p:cNvSpPr txBox="1">
            <a:spLocks/>
          </p:cNvSpPr>
          <p:nvPr/>
        </p:nvSpPr>
        <p:spPr>
          <a:xfrm>
            <a:off x="3857625" y="188826"/>
            <a:ext cx="8334375" cy="8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39700" indent="0"/>
            <a:r>
              <a:rPr lang="ru-RU" sz="4400" i="1" dirty="0">
                <a:solidFill>
                  <a:schemeClr val="accent1">
                    <a:lumMod val="25000"/>
                  </a:schemeClr>
                </a:solidFill>
              </a:rPr>
              <a:t>Инструменты</a:t>
            </a:r>
            <a:r>
              <a:rPr lang="ru-RU" sz="4000" i="1" dirty="0">
                <a:solidFill>
                  <a:schemeClr val="accent1">
                    <a:lumMod val="25000"/>
                  </a:schemeClr>
                </a:solidFill>
              </a:rPr>
              <a:t> разработки</a:t>
            </a:r>
            <a:r>
              <a:rPr lang="ru-BY" sz="4000" i="1" dirty="0">
                <a:solidFill>
                  <a:schemeClr val="accent1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886DA3-FAFF-7AD0-4995-A9C612DC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7" y="116178"/>
            <a:ext cx="2322964" cy="13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4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-0.42852 -0.2550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32" y="-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Процесс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7451" y="887378"/>
            <a:ext cx="8928700" cy="3824322"/>
          </a:xfrm>
        </p:spPr>
        <p:txBody>
          <a:bodyPr/>
          <a:lstStyle/>
          <a:p>
            <a:pPr marL="711200" indent="-571500">
              <a:buFont typeface="Wingdings" pitchFamily="2" charset="2"/>
              <a:buChar char="q"/>
            </a:pPr>
            <a:r>
              <a:rPr lang="ru-RU" sz="4400" b="1" dirty="0">
                <a:solidFill>
                  <a:schemeClr val="accent1">
                    <a:lumMod val="25000"/>
                  </a:schemeClr>
                </a:solidFill>
              </a:rPr>
              <a:t>Язык программирования</a:t>
            </a:r>
            <a:r>
              <a:rPr lang="en-US" sz="4400" b="1" dirty="0">
                <a:solidFill>
                  <a:schemeClr val="accent1">
                    <a:lumMod val="25000"/>
                  </a:schemeClr>
                </a:solidFill>
              </a:rPr>
              <a:t> -</a:t>
            </a:r>
            <a:r>
              <a:rPr lang="ru-RU" sz="4400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ru-RU" sz="4400" b="1" i="1" dirty="0" err="1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1">
                    <a:lumMod val="25000"/>
                  </a:schemeClr>
                </a:solidFill>
              </a:rPr>
              <a:t>#</a:t>
            </a:r>
            <a:r>
              <a:rPr lang="en-US" sz="4400" b="1" dirty="0">
                <a:solidFill>
                  <a:schemeClr val="accent1">
                    <a:lumMod val="25000"/>
                  </a:schemeClr>
                </a:solidFill>
              </a:rPr>
              <a:t>,</a:t>
            </a:r>
            <a:r>
              <a:rPr lang="en-US" sz="4400" b="1" i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ru-RU" sz="4400" b="1" dirty="0">
                <a:solidFill>
                  <a:schemeClr val="accent1">
                    <a:lumMod val="25000"/>
                  </a:schemeClr>
                </a:solidFill>
              </a:rPr>
              <a:t>позволяющий настроить алгоритмы, происходящие в игре и игровые объекты.</a:t>
            </a:r>
            <a:endParaRPr lang="en-US" sz="4400" b="1" dirty="0">
              <a:solidFill>
                <a:schemeClr val="accent1">
                  <a:lumMod val="25000"/>
                </a:schemeClr>
              </a:solidFill>
            </a:endParaRPr>
          </a:p>
          <a:p>
            <a:pPr marL="139700" indent="0"/>
            <a:endParaRPr lang="ru-BY" sz="4400" i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486C34-31ED-822B-FEC0-97901BF3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7" y="116178"/>
            <a:ext cx="2322964" cy="13066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B1071A-0C74-0AEE-B3EC-EC3C34D0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927" y="1579409"/>
            <a:ext cx="1174085" cy="1320845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1C0CFD88-7002-6956-C174-B2AF8735E524}"/>
              </a:ext>
            </a:extLst>
          </p:cNvPr>
          <p:cNvSpPr txBox="1">
            <a:spLocks/>
          </p:cNvSpPr>
          <p:nvPr/>
        </p:nvSpPr>
        <p:spPr>
          <a:xfrm>
            <a:off x="3857625" y="188826"/>
            <a:ext cx="8334375" cy="8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39700" indent="0"/>
            <a:r>
              <a:rPr lang="ru-RU" sz="4400" i="1" dirty="0">
                <a:solidFill>
                  <a:schemeClr val="accent1">
                    <a:lumMod val="25000"/>
                  </a:schemeClr>
                </a:solidFill>
              </a:rPr>
              <a:t>Инструменты</a:t>
            </a:r>
            <a:r>
              <a:rPr lang="ru-RU" sz="4000" i="1" dirty="0">
                <a:solidFill>
                  <a:schemeClr val="accent1">
                    <a:lumMod val="25000"/>
                  </a:schemeClr>
                </a:solidFill>
              </a:rPr>
              <a:t> разработки</a:t>
            </a:r>
            <a:r>
              <a:rPr lang="ru-BY" sz="4000" i="1" dirty="0">
                <a:solidFill>
                  <a:schemeClr val="accent1">
                    <a:lumMod val="2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021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42956 -4.44444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Процесс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7450" y="910007"/>
            <a:ext cx="8894549" cy="3824322"/>
          </a:xfrm>
        </p:spPr>
        <p:txBody>
          <a:bodyPr/>
          <a:lstStyle/>
          <a:p>
            <a:pPr marL="711200" indent="-571500">
              <a:buFont typeface="Wingdings" pitchFamily="2" charset="2"/>
              <a:buChar char="q"/>
            </a:pPr>
            <a:r>
              <a:rPr lang="ru-BY" sz="4000" b="1" dirty="0">
                <a:solidFill>
                  <a:schemeClr val="accent1">
                    <a:lumMod val="25000"/>
                  </a:schemeClr>
                </a:solidFill>
              </a:rPr>
              <a:t>Система контроля версии –</a:t>
            </a:r>
            <a:r>
              <a:rPr lang="en-US" sz="4000" b="1" dirty="0">
                <a:solidFill>
                  <a:schemeClr val="accent1">
                    <a:lumMod val="25000"/>
                  </a:schemeClr>
                </a:solidFill>
              </a:rPr>
              <a:t> git</a:t>
            </a:r>
            <a:r>
              <a:rPr lang="ru-RU" sz="4000" b="1" dirty="0">
                <a:solidFill>
                  <a:schemeClr val="accent1">
                    <a:lumMod val="25000"/>
                  </a:schemeClr>
                </a:solidFill>
              </a:rPr>
              <a:t>,</a:t>
            </a:r>
            <a:r>
              <a:rPr lang="ru-BY" sz="4000" b="1" dirty="0">
                <a:solidFill>
                  <a:schemeClr val="accent1">
                    <a:lumMod val="25000"/>
                  </a:schemeClr>
                </a:solidFill>
              </a:rPr>
              <a:t> которая упрощает процесс разра</a:t>
            </a:r>
            <a:r>
              <a:rPr lang="ru-RU" sz="4000" b="1" dirty="0" err="1">
                <a:solidFill>
                  <a:schemeClr val="accent1">
                    <a:lumMod val="25000"/>
                  </a:schemeClr>
                </a:solidFill>
              </a:rPr>
              <a:t>ботки</a:t>
            </a:r>
            <a:r>
              <a:rPr lang="ru-RU" sz="4000" b="1" dirty="0">
                <a:solidFill>
                  <a:schemeClr val="accent1">
                    <a:lumMod val="25000"/>
                  </a:schemeClr>
                </a:solidFill>
              </a:rPr>
              <a:t> и позволяет сохранять </a:t>
            </a:r>
            <a:r>
              <a:rPr lang="en-US" sz="4000" b="1" dirty="0" err="1">
                <a:solidFill>
                  <a:schemeClr val="accent1">
                    <a:lumMod val="25000"/>
                  </a:schemeClr>
                </a:solidFill>
              </a:rPr>
              <a:t>и</a:t>
            </a:r>
            <a:r>
              <a:rPr lang="ru-RU" sz="4000" b="1" dirty="0" err="1">
                <a:solidFill>
                  <a:schemeClr val="accent1">
                    <a:lumMod val="25000"/>
                  </a:schemeClr>
                </a:solidFill>
              </a:rPr>
              <a:t>зменения</a:t>
            </a:r>
            <a:r>
              <a:rPr lang="ru-RU" sz="4000" b="1" dirty="0">
                <a:solidFill>
                  <a:schemeClr val="accent1">
                    <a:lumMod val="25000"/>
                  </a:schemeClr>
                </a:solidFill>
              </a:rPr>
              <a:t> и возвращаться к старым при необходимости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486C34-31ED-822B-FEC0-97901BF3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7" y="116178"/>
            <a:ext cx="2322964" cy="13066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B1071A-0C74-0AEE-B3EC-EC3C34D0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927" y="1579409"/>
            <a:ext cx="1174085" cy="13208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7FC853-3870-6D47-9281-A8270BAE9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85" y="3348384"/>
            <a:ext cx="2358211" cy="983816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F7A34863-8B86-7670-0B4B-042D1C20460F}"/>
              </a:ext>
            </a:extLst>
          </p:cNvPr>
          <p:cNvSpPr txBox="1">
            <a:spLocks/>
          </p:cNvSpPr>
          <p:nvPr/>
        </p:nvSpPr>
        <p:spPr>
          <a:xfrm>
            <a:off x="3857625" y="188826"/>
            <a:ext cx="8334375" cy="8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39700" indent="0"/>
            <a:r>
              <a:rPr lang="ru-RU" sz="4400" i="1" dirty="0">
                <a:solidFill>
                  <a:schemeClr val="accent1">
                    <a:lumMod val="25000"/>
                  </a:schemeClr>
                </a:solidFill>
              </a:rPr>
              <a:t>Инструменты</a:t>
            </a:r>
            <a:r>
              <a:rPr lang="ru-RU" sz="4000" i="1" dirty="0">
                <a:solidFill>
                  <a:schemeClr val="accent1">
                    <a:lumMod val="25000"/>
                  </a:schemeClr>
                </a:solidFill>
              </a:rPr>
              <a:t> разработки</a:t>
            </a:r>
            <a:r>
              <a:rPr lang="ru-BY" sz="4000" i="1" dirty="0">
                <a:solidFill>
                  <a:schemeClr val="accent1">
                    <a:lumMod val="2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4940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-0.4599 0.1641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95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</p:bldLst>
  </p:timing>
</p:sld>
</file>

<file path=ppt/theme/theme1.xml><?xml version="1.0" encoding="utf-8"?>
<a:theme xmlns:a="http://schemas.openxmlformats.org/drawingml/2006/main" name="Pitch">
  <a:themeElements>
    <a:clrScheme name="Simple Light">
      <a:dk1>
        <a:srgbClr val="191919"/>
      </a:dk1>
      <a:lt1>
        <a:srgbClr val="FFFFFF"/>
      </a:lt1>
      <a:dk2>
        <a:srgbClr val="F8F6F0"/>
      </a:dk2>
      <a:lt2>
        <a:srgbClr val="F4DDED"/>
      </a:lt2>
      <a:accent1>
        <a:srgbClr val="BFF3E2"/>
      </a:accent1>
      <a:accent2>
        <a:srgbClr val="F5E9CA"/>
      </a:accent2>
      <a:accent3>
        <a:srgbClr val="C2F7C1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tch" id="{24DB18EE-D7A6-0242-9D63-C891446FE211}" vid="{C09114EC-AA81-B243-A5D9-1DCEFD7744FE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itch">
  <a:themeElements>
    <a:clrScheme name="Simple Light">
      <a:dk1>
        <a:srgbClr val="191919"/>
      </a:dk1>
      <a:lt1>
        <a:srgbClr val="FFFFFF"/>
      </a:lt1>
      <a:dk2>
        <a:srgbClr val="F8F6F0"/>
      </a:dk2>
      <a:lt2>
        <a:srgbClr val="F4DDED"/>
      </a:lt2>
      <a:accent1>
        <a:srgbClr val="BFF3E2"/>
      </a:accent1>
      <a:accent2>
        <a:srgbClr val="F5E9CA"/>
      </a:accent2>
      <a:accent3>
        <a:srgbClr val="C2F7C1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tch" id="{24DB18EE-D7A6-0242-9D63-C891446FE211}" vid="{C09114EC-AA81-B243-A5D9-1DCEFD7744FE}"/>
    </a:ext>
  </a:extLst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</Template>
  <TotalTime>1674</TotalTime>
  <Words>181</Words>
  <Application>Microsoft Macintosh PowerPoint</Application>
  <PresentationFormat>Широкоэкранный</PresentationFormat>
  <Paragraphs>32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6" baseType="lpstr">
      <vt:lpstr>Arial</vt:lpstr>
      <vt:lpstr>Bebas Neue</vt:lpstr>
      <vt:lpstr>Fira Sans</vt:lpstr>
      <vt:lpstr>Fira Sans Light</vt:lpstr>
      <vt:lpstr>Nunito Light</vt:lpstr>
      <vt:lpstr>Proxima Nova</vt:lpstr>
      <vt:lpstr>Raleway</vt:lpstr>
      <vt:lpstr>Wingdings</vt:lpstr>
      <vt:lpstr>Pitch</vt:lpstr>
      <vt:lpstr>Slidesgo Final Pages</vt:lpstr>
      <vt:lpstr>1_Pitch</vt:lpstr>
      <vt:lpstr>1_Slidesgo Final Pages</vt:lpstr>
      <vt:lpstr>Игра-викторина: «История Победы в событиях и лицах» </vt:lpstr>
      <vt:lpstr>Цель игры:</vt:lpstr>
      <vt:lpstr>Цель игры</vt:lpstr>
      <vt:lpstr>Актуальность игры:</vt:lpstr>
      <vt:lpstr>Актуальность игры</vt:lpstr>
      <vt:lpstr>Процесс разработки:</vt:lpstr>
      <vt:lpstr>Процесс разработки</vt:lpstr>
      <vt:lpstr>Процесс разработки</vt:lpstr>
      <vt:lpstr>Процесс разработки</vt:lpstr>
      <vt:lpstr>Процесс разработки – создание проекта git (репозитория)</vt:lpstr>
      <vt:lpstr>Процесс разработки – создание проекта в Unity</vt:lpstr>
      <vt:lpstr>Процесс разработки – настройка  проекта в Unity</vt:lpstr>
      <vt:lpstr>Процесс разработки – программирование алгоритма работы, C#</vt:lpstr>
      <vt:lpstr>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Yaroslav Moisiuk-Dranko</dc:creator>
  <cp:lastModifiedBy>Yaroslav Moisiuk-Dranko</cp:lastModifiedBy>
  <cp:revision>11</cp:revision>
  <dcterms:created xsi:type="dcterms:W3CDTF">2022-11-08T16:28:51Z</dcterms:created>
  <dcterms:modified xsi:type="dcterms:W3CDTF">2022-11-09T20:25:50Z</dcterms:modified>
</cp:coreProperties>
</file>